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2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a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a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a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294B1F3-6FB3-47FD-8F4F-F13FB0DB4EC6}" type="slidenum">
              <a:t>‹Nº›</a:t>
            </a:fld>
            <a:endParaRPr lang="ca-E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6766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4" name="Marcador de encabezad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ca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ca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ca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ca-E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B92060F-C414-4BEF-BADB-689BD3013CBA}" type="slidenum"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708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a-E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17E7F6-17CC-48A9-B51F-E194256358F0}" type="slidenum">
              <a:t>1</a:t>
            </a:fld>
            <a:endParaRPr lang="ca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369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072D2A-ECB2-47DD-A365-8FC982F15218}" type="slidenum">
              <a:t>2</a:t>
            </a:fld>
            <a:endParaRPr lang="ca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09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4797490-F728-4259-9F7F-93231DABAB1B}" type="slidenum">
              <a:t>4</a:t>
            </a:fld>
            <a:endParaRPr lang="ca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690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CC25AE2-1470-48A3-AFFD-AACBFBE95E92}" type="slidenum">
              <a:t>5</a:t>
            </a:fld>
            <a:endParaRPr lang="ca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630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9FCAEE6-CCC4-40B3-812F-F86C7DEE0ED6}" type="slidenum">
              <a:t>6</a:t>
            </a:fld>
            <a:endParaRPr lang="ca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988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8422477-A1F3-4ED8-80BB-809AEBA2E42A}" type="slidenum">
              <a:t>7</a:t>
            </a:fld>
            <a:endParaRPr lang="ca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088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2099B1-0947-4E62-950B-40C5ABD8B0F2}" type="slidenum">
              <a:t>8</a:t>
            </a:fld>
            <a:endParaRPr lang="ca-ES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506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AF2B0F-AB3F-44CA-AA17-109F60BBA134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2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CBFCD7-257D-4467-8B3F-E412E1E80F4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248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7218"/>
            <a:ext cx="2173635" cy="634649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7217"/>
            <a:ext cx="6394896" cy="6346489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9E639F-0D00-45EE-AF39-01A3BBBF1BB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43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394055-1A88-4A37-BE87-6696BDC398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791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8C9374-7284-43B8-AE1C-C48468BF959E}" type="slidenum">
              <a:rPr lang="ca-ES" smtClean="0"/>
              <a:t>‹Nº›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3"/>
            <a:ext cx="4082653" cy="4435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5B6F53-74E6-446F-8B34-534BE5723A0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679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6230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6230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76AEAA-8BE8-4484-B2D5-C440280569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649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FE9939-B7BF-447A-A7D3-ED7A3C7DE34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09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22F1A1-CA16-4CED-A36A-355D7E9F8D3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46135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72" y="806365"/>
            <a:ext cx="5522508" cy="57957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90225B81-0F9E-4961-AA4C-50493F9ECD0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19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6919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7">
                <a:solidFill>
                  <a:schemeClr val="bg1"/>
                </a:solidFill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5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17026-1162-43B2-945E-E9157181692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05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lvl="0"/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lvl="0"/>
            <a:fld id="{8BC0B0DC-384C-402C-B378-1D064F542BC2}" type="slidenum">
              <a:rPr lang="ca-ES" smtClean="0"/>
              <a:t>‹Nº›</a:t>
            </a:fld>
            <a:endParaRPr lang="ca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essagez.com/wp-content/gallery/lisbon/best-of-lisbon-trams-photography-26-by-messagez-com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4326" cy="69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607665" y="320320"/>
            <a:ext cx="9072563" cy="1148007"/>
          </a:xfrm>
        </p:spPr>
        <p:txBody>
          <a:bodyPr>
            <a:spAutoFit/>
          </a:bodyPr>
          <a:lstStyle/>
          <a:p>
            <a:pPr lvl="0" algn="ctr"/>
            <a:r>
              <a:rPr lang="ca-ES" sz="8000" dirty="0">
                <a:solidFill>
                  <a:schemeClr val="tx1"/>
                </a:solidFill>
              </a:rPr>
              <a:t>Lisboa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839449" y="2146117"/>
            <a:ext cx="8964117" cy="3629391"/>
          </a:xfrm>
        </p:spPr>
        <p:txBody>
          <a:bodyPr wrap="square" anchor="ctr">
            <a:spAutoFit/>
          </a:bodyPr>
          <a:lstStyle/>
          <a:p>
            <a:pPr lvl="0" algn="r"/>
            <a:r>
              <a:rPr lang="ca-ES" dirty="0"/>
              <a:t> </a:t>
            </a:r>
            <a:r>
              <a:rPr lang="ca-ES" dirty="0" smtClean="0"/>
              <a:t>1. </a:t>
            </a:r>
            <a:r>
              <a:rPr lang="ca-ES" sz="2500" dirty="0" smtClean="0">
                <a:solidFill>
                  <a:schemeClr val="tx1"/>
                </a:solidFill>
              </a:rPr>
              <a:t>Planificació </a:t>
            </a:r>
            <a:r>
              <a:rPr lang="ca-ES" sz="2500" dirty="0">
                <a:solidFill>
                  <a:schemeClr val="tx1"/>
                </a:solidFill>
              </a:rPr>
              <a:t>del viatge</a:t>
            </a:r>
          </a:p>
          <a:p>
            <a:pPr lvl="0" algn="r"/>
            <a:r>
              <a:rPr lang="ca-ES" sz="2500" dirty="0" smtClean="0">
                <a:solidFill>
                  <a:schemeClr val="tx1"/>
                </a:solidFill>
              </a:rPr>
              <a:t>2. Els </a:t>
            </a:r>
            <a:r>
              <a:rPr lang="ca-ES" sz="2500" dirty="0">
                <a:solidFill>
                  <a:schemeClr val="tx1"/>
                </a:solidFill>
              </a:rPr>
              <a:t>nostres vols</a:t>
            </a:r>
          </a:p>
          <a:p>
            <a:pPr lvl="0" algn="r"/>
            <a:r>
              <a:rPr lang="ca-ES" sz="2500" dirty="0" smtClean="0">
                <a:solidFill>
                  <a:schemeClr val="tx1"/>
                </a:solidFill>
              </a:rPr>
              <a:t>3. </a:t>
            </a:r>
            <a:r>
              <a:rPr lang="ca-ES" sz="2500" dirty="0">
                <a:solidFill>
                  <a:schemeClr val="tx1"/>
                </a:solidFill>
              </a:rPr>
              <a:t>El nostre allotjament</a:t>
            </a:r>
          </a:p>
          <a:p>
            <a:pPr lvl="0" algn="r"/>
            <a:r>
              <a:rPr lang="ca-ES" sz="2500" dirty="0" smtClean="0">
                <a:solidFill>
                  <a:schemeClr val="tx1"/>
                </a:solidFill>
              </a:rPr>
              <a:t>4. </a:t>
            </a:r>
            <a:r>
              <a:rPr lang="ca-ES" sz="2500" dirty="0">
                <a:solidFill>
                  <a:schemeClr val="tx1"/>
                </a:solidFill>
              </a:rPr>
              <a:t>Lisboa card</a:t>
            </a:r>
          </a:p>
          <a:p>
            <a:pPr lvl="0" algn="r"/>
            <a:r>
              <a:rPr lang="ca-ES" sz="2500" dirty="0" smtClean="0">
                <a:solidFill>
                  <a:schemeClr val="tx1"/>
                </a:solidFill>
              </a:rPr>
              <a:t>5. Quants </a:t>
            </a:r>
            <a:r>
              <a:rPr lang="ca-ES" sz="2500" dirty="0">
                <a:solidFill>
                  <a:schemeClr val="tx1"/>
                </a:solidFill>
              </a:rPr>
              <a:t>diners li </a:t>
            </a:r>
            <a:r>
              <a:rPr lang="ca-ES" sz="2500" dirty="0" smtClean="0">
                <a:solidFill>
                  <a:schemeClr val="tx1"/>
                </a:solidFill>
              </a:rPr>
              <a:t>dono</a:t>
            </a:r>
            <a:endParaRPr lang="ca-ES" sz="2500" dirty="0">
              <a:solidFill>
                <a:schemeClr val="tx1"/>
              </a:solidFill>
            </a:endParaRPr>
          </a:p>
          <a:p>
            <a:pPr lvl="0" algn="r"/>
            <a:r>
              <a:rPr lang="ca-ES" sz="2500" dirty="0">
                <a:solidFill>
                  <a:schemeClr val="tx1"/>
                </a:solidFill>
              </a:rPr>
              <a:t> </a:t>
            </a:r>
            <a:r>
              <a:rPr lang="ca-ES" sz="2500" dirty="0" smtClean="0">
                <a:solidFill>
                  <a:schemeClr val="tx1"/>
                </a:solidFill>
              </a:rPr>
              <a:t>6. </a:t>
            </a:r>
            <a:r>
              <a:rPr lang="ca-ES" sz="2500" dirty="0">
                <a:solidFill>
                  <a:schemeClr val="tx1"/>
                </a:solidFill>
              </a:rPr>
              <a:t>Alguns consells</a:t>
            </a:r>
          </a:p>
          <a:p>
            <a:pPr lvl="0" algn="ctr"/>
            <a:endParaRPr lang="ca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809470" y="346595"/>
            <a:ext cx="3447737" cy="1262063"/>
          </a:xfrm>
        </p:spPr>
        <p:txBody>
          <a:bodyPr>
            <a:normAutofit/>
          </a:bodyPr>
          <a:lstStyle/>
          <a:p>
            <a:pPr lvl="0"/>
            <a:r>
              <a:rPr lang="ca-ES" dirty="0" smtClean="0"/>
              <a:t>Planificació</a:t>
            </a:r>
            <a:endParaRPr lang="ca-ES" dirty="0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524658" y="2398056"/>
            <a:ext cx="4107304" cy="2803524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a-ES" dirty="0"/>
              <a:t>La planificació que teniu a les mans pot variar.</a:t>
            </a:r>
          </a:p>
          <a:p>
            <a:pPr lvl="0">
              <a:buSzPct val="45000"/>
              <a:buFont typeface="StarSymbol"/>
              <a:buChar char="●"/>
            </a:pPr>
            <a:r>
              <a:rPr lang="ca-ES" dirty="0"/>
              <a:t>Inclou les visites a dues ciutats fora de Lisboa.</a:t>
            </a:r>
          </a:p>
          <a:p>
            <a:pPr lvl="0">
              <a:buSzPct val="45000"/>
              <a:buFont typeface="StarSymbol"/>
              <a:buChar char="●"/>
            </a:pPr>
            <a:r>
              <a:rPr lang="ca-ES" dirty="0"/>
              <a:t>Alguns espais com el castell de San Jorge tenen preu d'entrada.</a:t>
            </a:r>
          </a:p>
        </p:txBody>
      </p:sp>
      <p:pic>
        <p:nvPicPr>
          <p:cNvPr id="3074" name="Picture 2" descr="http://www.portugaltours.com.pt/userfiles/image/programas/lisboa-sintra/8-tour-lisboa-sin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0"/>
            <a:ext cx="5229225" cy="69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t d'imatges de lisboa best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2149" cy="6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615" t="20704" r="14939" b="12308"/>
          <a:stretch/>
        </p:blipFill>
        <p:spPr>
          <a:xfrm>
            <a:off x="134911" y="629587"/>
            <a:ext cx="9945714" cy="57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bg>
      <p:bgPr>
        <a:solidFill>
          <a:srgbClr val="C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/>
            <a:r>
              <a:rPr lang="ca-ES" dirty="0"/>
              <a:t>Els nostres </a:t>
            </a:r>
            <a:r>
              <a:rPr lang="ca-ES" dirty="0" smtClean="0"/>
              <a:t>vols:</a:t>
            </a:r>
            <a:endParaRPr lang="ca-ES" dirty="0"/>
          </a:p>
        </p:txBody>
      </p:sp>
      <p:sp>
        <p:nvSpPr>
          <p:cNvPr id="3" name="Rectángulo 2"/>
          <p:cNvSpPr/>
          <p:nvPr/>
        </p:nvSpPr>
        <p:spPr>
          <a:xfrm>
            <a:off x="1080656" y="3960010"/>
            <a:ext cx="83958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es-ES" sz="14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Bitllet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d’ </a:t>
            </a:r>
            <a:r>
              <a:rPr lang="es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avió </a:t>
            </a:r>
            <a:r>
              <a:rPr lang="es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Barcelona–Lisboa–Barcelona 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en </a:t>
            </a:r>
            <a:r>
              <a:rPr lang="es-ES" sz="14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classe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turista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es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Una maleta 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 </a:t>
            </a:r>
            <a:r>
              <a:rPr lang="es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20kg 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per persona facturada </a:t>
            </a:r>
            <a:r>
              <a:rPr lang="es-E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més</a:t>
            </a:r>
            <a:r>
              <a:rPr lang="es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maleta de cabina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es-ES" sz="14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Taxes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d’aeroport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Verdana" panose="020B0604030504040204" pitchFamily="34" charset="0"/>
              <a:buChar char="-"/>
            </a:pPr>
            <a:r>
              <a:rPr lang="es-ES" sz="14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Trasllats</a:t>
            </a: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aeroport</a:t>
            </a:r>
            <a:r>
              <a:rPr lang="es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–hotel–</a:t>
            </a:r>
            <a:r>
              <a:rPr lang="es-E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aeroport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28" y="301625"/>
            <a:ext cx="3400425" cy="13430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2016" y="2012688"/>
            <a:ext cx="910133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9160" indent="449580"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 DE MARÇ 2016 BARCELONA/LISBOA (</a:t>
            </a:r>
            <a:r>
              <a:rPr lang="es-E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VUELING </a:t>
            </a: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VY8460 </a:t>
            </a:r>
            <a:r>
              <a:rPr lang="es-E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12:00h-12:55h</a:t>
            </a:r>
            <a:r>
              <a:rPr lang="es-ES" sz="16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s-ES" sz="1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es-E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l’aeroport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les </a:t>
            </a:r>
            <a:r>
              <a:rPr lang="es-E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09:00h 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portar a </a:t>
            </a:r>
            <a:r>
              <a:rPr lang="es-E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terme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els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tràmits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d’embarcament</a:t>
            </a:r>
            <a:r>
              <a:rPr lang="es-E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la  </a:t>
            </a:r>
            <a:r>
              <a:rPr lang="es-E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facturació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d’equipatge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es-ES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Sortida</a:t>
            </a:r>
            <a:r>
              <a:rPr lang="es-E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les </a:t>
            </a:r>
            <a:r>
              <a:rPr lang="es-E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12:00h i </a:t>
            </a:r>
            <a:r>
              <a:rPr lang="es-ES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arribem</a:t>
            </a:r>
            <a:r>
              <a:rPr lang="es-E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Lisboa </a:t>
            </a:r>
            <a:r>
              <a:rPr lang="es-E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les 12:55h</a:t>
            </a:r>
            <a:r>
              <a:rPr lang="es-E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Recollida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d’ </a:t>
            </a: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equipatges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trasllat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l’hotel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4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Sopar i</a:t>
            </a:r>
            <a:r>
              <a:rPr lang="es-ES" sz="14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s-ES" sz="1400" b="1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llotjament</a:t>
            </a:r>
            <a:r>
              <a:rPr lang="es-ES" sz="14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2016" y="5209448"/>
            <a:ext cx="9101337" cy="109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MARÇ 2016 LISBOA/BARCELONA (</a:t>
            </a:r>
            <a:r>
              <a:rPr lang="es-E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VUELING </a:t>
            </a:r>
            <a:r>
              <a:rPr lang="es-E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VY8463 </a:t>
            </a:r>
            <a:r>
              <a:rPr lang="es-E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19:25-22:15h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49580" algn="just">
              <a:spcAft>
                <a:spcPts val="1000"/>
              </a:spcAft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una hora concertada,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trasllat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l´aeroport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sortir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les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19:25h.</a:t>
            </a: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49580" algn="just">
              <a:spcAft>
                <a:spcPts val="1000"/>
              </a:spcAft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Arribada a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Barcelona a les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22:15h.</a:t>
            </a:r>
            <a:endParaRPr lang="es-E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382386" y="285000"/>
            <a:ext cx="9072563" cy="1211291"/>
          </a:xfrm>
          <a:solidFill>
            <a:schemeClr val="accent2">
              <a:lumMod val="75000"/>
              <a:alpha val="41000"/>
            </a:schemeClr>
          </a:solidFill>
        </p:spPr>
        <p:txBody>
          <a:bodyPr>
            <a:normAutofit fontScale="90000"/>
          </a:bodyPr>
          <a:lstStyle/>
          <a:p>
            <a:r>
              <a:rPr lang="ca-ES" dirty="0"/>
              <a:t>El nostre </a:t>
            </a:r>
            <a:r>
              <a:rPr lang="ca-ES" dirty="0" smtClean="0"/>
              <a:t>allotjament: </a:t>
            </a:r>
            <a:r>
              <a:rPr lang="ca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Hostel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Poets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pt-BR" sz="2700" dirty="0" smtClean="0"/>
              <a:t>Rua </a:t>
            </a:r>
            <a:r>
              <a:rPr lang="pt-BR" sz="2700" dirty="0"/>
              <a:t>Nova Da Trindade 2, 5º Andar, Catedral de Lisboa, 1200-302 </a:t>
            </a:r>
            <a:r>
              <a:rPr lang="pt-BR" sz="2700" dirty="0" smtClean="0"/>
              <a:t>Lisboa</a:t>
            </a:r>
            <a:r>
              <a:rPr lang="pt-BR" sz="2700" dirty="0"/>
              <a:t>.</a:t>
            </a:r>
            <a:endParaRPr lang="ca-ES" sz="27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51" y="4841873"/>
            <a:ext cx="2466975" cy="1847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855" y="3134540"/>
            <a:ext cx="2942706" cy="17202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86" y="3964364"/>
            <a:ext cx="2377439" cy="27432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602" y="4894261"/>
            <a:ext cx="2752744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8601" y="1522785"/>
            <a:ext cx="2394037" cy="15621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8601" y="3034071"/>
            <a:ext cx="2776120" cy="1860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9700" y="1496291"/>
            <a:ext cx="2181688" cy="16382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825" y="5151943"/>
            <a:ext cx="1838426" cy="15377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99" y="1522785"/>
            <a:ext cx="3259389" cy="24415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 flipH="1" flipV="1">
            <a:off x="2745437" y="4148350"/>
            <a:ext cx="1092806" cy="81960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10690" y="6707643"/>
            <a:ext cx="5320145" cy="79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lisboneye.com/wp-content/uploads/2015/06/PasteisdeBelem-cafe-lis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" y="59960"/>
            <a:ext cx="3810000" cy="38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sboa.es/wp-content/uploads/2012/11/lisboa-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07" y="4365375"/>
            <a:ext cx="3827072" cy="24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764497" y="301625"/>
            <a:ext cx="9072563" cy="1262063"/>
          </a:xfrm>
        </p:spPr>
        <p:txBody>
          <a:bodyPr/>
          <a:lstStyle/>
          <a:p>
            <a:pPr lvl="0" algn="r"/>
            <a:r>
              <a:rPr lang="ca-ES" dirty="0"/>
              <a:t>Lisboa </a:t>
            </a:r>
            <a:r>
              <a:rPr lang="ca-ES" dirty="0" smtClean="0"/>
              <a:t>card</a:t>
            </a:r>
            <a:endParaRPr lang="ca-ES" dirty="0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4856813" y="1768476"/>
            <a:ext cx="4845338" cy="2188927"/>
          </a:xfrm>
        </p:spPr>
        <p:txBody>
          <a:bodyPr>
            <a:normAutofit/>
          </a:bodyPr>
          <a:lstStyle/>
          <a:p>
            <a:pPr lvl="0" algn="r">
              <a:buSzPct val="45000"/>
              <a:buFont typeface="StarSymbol"/>
              <a:buChar char="●"/>
            </a:pPr>
            <a:r>
              <a:rPr lang="ca-ES" sz="2400" dirty="0"/>
              <a:t>Permet accedir a </a:t>
            </a:r>
            <a:r>
              <a:rPr lang="ca-ES" sz="2400" dirty="0" err="1"/>
              <a:t>l'aerobus</a:t>
            </a:r>
            <a:r>
              <a:rPr lang="ca-ES" sz="2400" dirty="0"/>
              <a:t>, trens a </a:t>
            </a:r>
            <a:r>
              <a:rPr lang="ca-ES" sz="2400" dirty="0" err="1"/>
              <a:t>Cascáis</a:t>
            </a:r>
            <a:r>
              <a:rPr lang="ca-ES" sz="2400" dirty="0"/>
              <a:t>  i </a:t>
            </a:r>
            <a:r>
              <a:rPr lang="ca-ES" sz="2400" dirty="0" err="1"/>
              <a:t>Sintra</a:t>
            </a:r>
            <a:r>
              <a:rPr lang="ca-ES" sz="2400" dirty="0"/>
              <a:t>, </a:t>
            </a:r>
            <a:r>
              <a:rPr lang="ca-ES" sz="2400" dirty="0" err="1"/>
              <a:t>Jerónimos</a:t>
            </a:r>
            <a:r>
              <a:rPr lang="ca-ES" sz="2400" dirty="0"/>
              <a:t>, Belém, al transport públic, gran part dels museus i elevadors.</a:t>
            </a:r>
          </a:p>
          <a:p>
            <a:pPr lvl="0" algn="r">
              <a:buSzPct val="45000"/>
              <a:buFont typeface="StarSymbol"/>
              <a:buChar char="●"/>
            </a:pPr>
            <a:r>
              <a:rPr lang="ca-ES" sz="2400" dirty="0"/>
              <a:t>Modalitat de 24h, 48h i </a:t>
            </a:r>
            <a:r>
              <a:rPr lang="ca-ES" sz="2400" dirty="0" smtClean="0"/>
              <a:t>72h</a:t>
            </a:r>
            <a:endParaRPr lang="ca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49710" y="4811840"/>
            <a:ext cx="50816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a-ES" sz="2400" dirty="0" smtClean="0"/>
              <a:t>La comprarem per dilluns, dimarts i dimecres.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ca-ES" sz="2400" dirty="0" smtClean="0"/>
              <a:t>Preu: 39€</a:t>
            </a:r>
          </a:p>
          <a:p>
            <a:pPr lvl="0">
              <a:buSzPct val="45000"/>
              <a:buFont typeface="StarSymbol"/>
              <a:buChar char="●"/>
            </a:pPr>
            <a:r>
              <a:rPr lang="ca-ES" sz="2400" dirty="0" smtClean="0"/>
              <a:t>(els nens a partir de 14 anys es consideren adults)</a:t>
            </a:r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" y="76775"/>
            <a:ext cx="5636302" cy="1262063"/>
          </a:xfrm>
        </p:spPr>
        <p:txBody>
          <a:bodyPr>
            <a:normAutofit fontScale="90000"/>
          </a:bodyPr>
          <a:lstStyle/>
          <a:p>
            <a:pPr lvl="0"/>
            <a:r>
              <a:rPr lang="ca-ES" dirty="0"/>
              <a:t>Quants diners li dono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1" y="1768475"/>
            <a:ext cx="5426438" cy="4964834"/>
          </a:xfrm>
        </p:spPr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a-ES" dirty="0"/>
              <a:t>Cadascú té les seves necessitats. No obstant això: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Lisboa card: 39</a:t>
            </a:r>
            <a:r>
              <a:rPr lang="ca-ES" sz="32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€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Taxa turística (1€ per dia amb un dipòsit de 10€, es retornarà la diferència en sortir de l’hotel)</a:t>
            </a:r>
            <a:endParaRPr lang="ca-E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Diners pel menjar de dimarts, dimecres i dijous (menús entre 4.5€ i 20€)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3€ per al castell de San Jorge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El que considereu pel seu temps lliure, cafeteries, </a:t>
            </a:r>
            <a:r>
              <a:rPr lang="ca-ES" sz="3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shopping</a:t>
            </a: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, aeroport, etc.</a:t>
            </a:r>
          </a:p>
        </p:txBody>
      </p:sp>
      <p:pic>
        <p:nvPicPr>
          <p:cNvPr id="5122" name="Picture 2" descr="Resultat d'imatges de cafeteria ni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02" y="1"/>
            <a:ext cx="4444323" cy="6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t d'imatges de bacalhau b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539645" y="301625"/>
            <a:ext cx="4407110" cy="1262063"/>
          </a:xfrm>
        </p:spPr>
        <p:txBody>
          <a:bodyPr/>
          <a:lstStyle/>
          <a:p>
            <a:pPr lvl="0"/>
            <a:r>
              <a:rPr lang="ca-ES" dirty="0"/>
              <a:t>Alguns consells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4294967295"/>
          </p:nvPr>
        </p:nvSpPr>
        <p:spPr>
          <a:xfrm>
            <a:off x="344771" y="1948355"/>
            <a:ext cx="5711255" cy="4384675"/>
          </a:xfrm>
        </p:spPr>
        <p:txBody>
          <a:bodyPr>
            <a:normAutofit fontScale="70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a-ES" dirty="0"/>
              <a:t>Lingüístics</a:t>
            </a:r>
            <a:r>
              <a:rPr lang="ca-ES" dirty="0" smtClean="0"/>
              <a:t>:</a:t>
            </a:r>
          </a:p>
          <a:p>
            <a:pPr lvl="0">
              <a:buSzPct val="45000"/>
              <a:buFont typeface="StarSymbol"/>
              <a:buChar char="●"/>
            </a:pPr>
            <a:r>
              <a:rPr lang="ca-ES" dirty="0" smtClean="0"/>
              <a:t>Són gent senzilla i humil que no suporta l’arrogància, en especial la hispana. Per tant: </a:t>
            </a:r>
            <a:endParaRPr lang="ca-ES" dirty="0"/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Por favor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Bos </a:t>
            </a:r>
            <a:r>
              <a:rPr lang="ca-ES" sz="3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dias</a:t>
            </a: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, </a:t>
            </a:r>
            <a:r>
              <a:rPr lang="ca-ES" sz="3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boas</a:t>
            </a: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 tardes, </a:t>
            </a:r>
            <a:r>
              <a:rPr lang="ca-ES" sz="3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boas</a:t>
            </a: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 </a:t>
            </a:r>
            <a:r>
              <a:rPr lang="ca-ES" sz="3200" dirty="0" err="1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noites</a:t>
            </a:r>
            <a:endParaRPr lang="ca-E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Brigado</a:t>
            </a: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, </a:t>
            </a:r>
            <a:r>
              <a:rPr lang="ca-ES" sz="3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muito</a:t>
            </a: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 </a:t>
            </a:r>
            <a:r>
              <a:rPr lang="ca-ES" sz="3200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brigado</a:t>
            </a:r>
            <a:endParaRPr lang="ca-E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 (...) la resta forma part de la màgia del </a:t>
            </a:r>
            <a:r>
              <a:rPr lang="ca-ES" sz="32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viatge.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endParaRPr lang="ca-E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marL="221747" lvl="1" indent="0" hangingPunct="0">
              <a:spcBef>
                <a:spcPts val="1417"/>
              </a:spcBef>
              <a:buSzPct val="75000"/>
              <a:buNone/>
            </a:pPr>
            <a:r>
              <a:rPr lang="ca-ES" sz="32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rPr>
              <a:t>Les activitats les farem tots junts. Per tant, farem sempre les mateixes activitats tots plegats</a:t>
            </a:r>
          </a:p>
        </p:txBody>
      </p:sp>
      <p:pic>
        <p:nvPicPr>
          <p:cNvPr id="6146" name="Picture 2" descr="http://www.losviajeros.com/foto/user/194923/img_5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3679825" cy="70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402</Words>
  <Application>Microsoft Office PowerPoint</Application>
  <PresentationFormat>Personalizado</PresentationFormat>
  <Paragraphs>53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Liberation Sans</vt:lpstr>
      <vt:lpstr>Liberation Serif</vt:lpstr>
      <vt:lpstr>Lucida Sans</vt:lpstr>
      <vt:lpstr>Segoe UI</vt:lpstr>
      <vt:lpstr>StarSymbol</vt:lpstr>
      <vt:lpstr>Tahoma</vt:lpstr>
      <vt:lpstr>Times New Roman</vt:lpstr>
      <vt:lpstr>Verdana</vt:lpstr>
      <vt:lpstr>Wingdings</vt:lpstr>
      <vt:lpstr>Retrospección</vt:lpstr>
      <vt:lpstr>Lisboa</vt:lpstr>
      <vt:lpstr>Planificació</vt:lpstr>
      <vt:lpstr>Presentación de PowerPoint</vt:lpstr>
      <vt:lpstr>Els nostres vols:</vt:lpstr>
      <vt:lpstr>El nostre allotjament: Hostel Poets Rua Nova Da Trindade 2, 5º Andar, Catedral de Lisboa, 1200-302 Lisboa.</vt:lpstr>
      <vt:lpstr>Lisboa card</vt:lpstr>
      <vt:lpstr>Quants diners li dono</vt:lpstr>
      <vt:lpstr>Alguns consells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Lisboa</dc:title>
  <dc:creator>Cristian Peralta Abellán</dc:creator>
  <cp:lastModifiedBy>Gemma Jordán Martínez</cp:lastModifiedBy>
  <cp:revision>13</cp:revision>
  <dcterms:created xsi:type="dcterms:W3CDTF">2016-03-01T05:53:41Z</dcterms:created>
  <dcterms:modified xsi:type="dcterms:W3CDTF">2016-03-01T16:40:29Z</dcterms:modified>
</cp:coreProperties>
</file>